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D9BA3EC-E02A-4C45-90C0-1A592D0CF4F2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0C2082-0F23-48EA-9287-6559379FCD4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VLA (Very Large Array)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 Lim, Eric Nguyen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9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and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Very Large Array (VLA) radio telescope is located on the plains of San Agustin, west of Socorro, New Mexico, and is owned by the National Radio Astronomy Observatory.</a:t>
            </a:r>
          </a:p>
          <a:p>
            <a:r>
              <a:rPr lang="en-US" dirty="0" smtClean="0"/>
              <a:t>It was established in the 1950s and is a radio wave telescope.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48200"/>
            <a:ext cx="3048000" cy="200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669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observatory consists of 27 independent antennas, </a:t>
            </a:r>
            <a:r>
              <a:rPr lang="en-US" dirty="0" smtClean="0"/>
              <a:t>each. </a:t>
            </a:r>
          </a:p>
          <a:p>
            <a:r>
              <a:rPr lang="en-US" dirty="0" smtClean="0"/>
              <a:t>It weighs </a:t>
            </a:r>
            <a:r>
              <a:rPr lang="en-US" dirty="0"/>
              <a:t>209 metric </a:t>
            </a:r>
            <a:r>
              <a:rPr lang="en-US" dirty="0" smtClean="0"/>
              <a:t>tons</a:t>
            </a:r>
          </a:p>
          <a:p>
            <a:r>
              <a:rPr lang="en-US" dirty="0" smtClean="0"/>
              <a:t>the </a:t>
            </a:r>
            <a:r>
              <a:rPr lang="en-US" dirty="0"/>
              <a:t>array acts as a single antenna with that diameter. The smallest angular resolution that can be reached is about 0.05 </a:t>
            </a:r>
            <a:r>
              <a:rPr lang="en-US" dirty="0" smtClean="0"/>
              <a:t>arcs seconds </a:t>
            </a:r>
            <a:r>
              <a:rPr lang="en-US" dirty="0"/>
              <a:t>at a wavelength of 7 </a:t>
            </a:r>
            <a:r>
              <a:rPr lang="en-US" dirty="0" smtClean="0"/>
              <a:t>mm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5238267"/>
            <a:ext cx="17526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181600"/>
            <a:ext cx="1828800" cy="1368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753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396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85800"/>
            <a:ext cx="35052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385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24384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24364"/>
            <a:ext cx="30956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9525"/>
            <a:ext cx="223837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091" y="4001655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98228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</TotalTime>
  <Words>108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VLA (Very Large Array) </vt:lpstr>
      <vt:lpstr>Location and History</vt:lpstr>
      <vt:lpstr>Characteristics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 (Very Large Array</dc:title>
  <dc:creator>Daniel Faught</dc:creator>
  <cp:lastModifiedBy>Daniel Faught</cp:lastModifiedBy>
  <cp:revision>3</cp:revision>
  <dcterms:created xsi:type="dcterms:W3CDTF">2013-09-13T13:31:53Z</dcterms:created>
  <dcterms:modified xsi:type="dcterms:W3CDTF">2013-09-13T13:56:37Z</dcterms:modified>
</cp:coreProperties>
</file>